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2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77" r:id="rId12"/>
    <p:sldId id="266" r:id="rId13"/>
    <p:sldId id="278" r:id="rId14"/>
    <p:sldId id="267" r:id="rId15"/>
    <p:sldId id="279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670C4DD-66B4-4F62-BA48-48DEA74AEDEC}" v="1" dt="2025-01-20T21:21:52.84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00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8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RCHANAA CHANDARAGI" userId="6b7db8c3acf2fd81" providerId="LiveId" clId="{2670C4DD-66B4-4F62-BA48-48DEA74AEDEC}"/>
    <pc:docChg chg="modSld">
      <pc:chgData name="ARCHANAA CHANDARAGI" userId="6b7db8c3acf2fd81" providerId="LiveId" clId="{2670C4DD-66B4-4F62-BA48-48DEA74AEDEC}" dt="2025-01-20T21:23:19.409" v="50" actId="20577"/>
      <pc:docMkLst>
        <pc:docMk/>
      </pc:docMkLst>
      <pc:sldChg chg="modSp mod">
        <pc:chgData name="ARCHANAA CHANDARAGI" userId="6b7db8c3acf2fd81" providerId="LiveId" clId="{2670C4DD-66B4-4F62-BA48-48DEA74AEDEC}" dt="2025-01-20T21:21:22.556" v="1" actId="20577"/>
        <pc:sldMkLst>
          <pc:docMk/>
          <pc:sldMk cId="2721961937" sldId="258"/>
        </pc:sldMkLst>
        <pc:spChg chg="mod">
          <ac:chgData name="ARCHANAA CHANDARAGI" userId="6b7db8c3acf2fd81" providerId="LiveId" clId="{2670C4DD-66B4-4F62-BA48-48DEA74AEDEC}" dt="2025-01-20T21:21:22.556" v="1" actId="20577"/>
          <ac:spMkLst>
            <pc:docMk/>
            <pc:sldMk cId="2721961937" sldId="258"/>
            <ac:spMk id="3" creationId="{BB74A17E-3D18-3018-9763-D0382A596716}"/>
          </ac:spMkLst>
        </pc:spChg>
      </pc:sldChg>
      <pc:sldChg chg="modSp">
        <pc:chgData name="ARCHANAA CHANDARAGI" userId="6b7db8c3acf2fd81" providerId="LiveId" clId="{2670C4DD-66B4-4F62-BA48-48DEA74AEDEC}" dt="2025-01-20T21:21:52.843" v="2" actId="1076"/>
        <pc:sldMkLst>
          <pc:docMk/>
          <pc:sldMk cId="422719320" sldId="260"/>
        </pc:sldMkLst>
        <pc:picChg chg="mod">
          <ac:chgData name="ARCHANAA CHANDARAGI" userId="6b7db8c3acf2fd81" providerId="LiveId" clId="{2670C4DD-66B4-4F62-BA48-48DEA74AEDEC}" dt="2025-01-20T21:21:52.843" v="2" actId="1076"/>
          <ac:picMkLst>
            <pc:docMk/>
            <pc:sldMk cId="422719320" sldId="260"/>
            <ac:picMk id="5122" creationId="{74C9DED0-5DCA-80CA-0E7B-66EFC24804C5}"/>
          </ac:picMkLst>
        </pc:picChg>
      </pc:sldChg>
      <pc:sldChg chg="modSp mod">
        <pc:chgData name="ARCHANAA CHANDARAGI" userId="6b7db8c3acf2fd81" providerId="LiveId" clId="{2670C4DD-66B4-4F62-BA48-48DEA74AEDEC}" dt="2025-01-20T21:23:19.409" v="50" actId="20577"/>
        <pc:sldMkLst>
          <pc:docMk/>
          <pc:sldMk cId="2017601299" sldId="276"/>
        </pc:sldMkLst>
        <pc:spChg chg="mod">
          <ac:chgData name="ARCHANAA CHANDARAGI" userId="6b7db8c3acf2fd81" providerId="LiveId" clId="{2670C4DD-66B4-4F62-BA48-48DEA74AEDEC}" dt="2025-01-20T21:23:19.409" v="50" actId="20577"/>
          <ac:spMkLst>
            <pc:docMk/>
            <pc:sldMk cId="2017601299" sldId="276"/>
            <ac:spMk id="2" creationId="{96C63F04-563B-3F4E-3FCC-1DD1366C55C6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1/21/2025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19358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1/21/2025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0710586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1/21/2025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8609714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1/21/2025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04542556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1/21/2025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2939413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1/21/2025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6420918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1/21/2025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9462422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1/21/2025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9733286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1/21/2025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4105328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815E6-23F4-8083-DE36-0B13C6F2FB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2A8D42-ADC1-3E72-49BA-5DF8C75F1C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7171FD-99B8-A8EF-7A02-2F3A388C7D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 smtClean="0"/>
              <a:t>1/21/2025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6312CD-E8E6-0E6B-300C-AC23F77DFD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742EF9-5074-4805-24F2-FF7E3B8D6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58892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1/21/2025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7758597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1/21/2025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02651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1/21/2025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5683179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1/21/2025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515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smtClean="0"/>
              <a:t>1/21/2025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25168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smtClean="0"/>
              <a:t>1/21/2025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02300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1/21/2025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0600187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B0DB6-F5C7-45FB-8CF3-31B45F9C2DAC}" type="datetimeFigureOut">
              <a:rPr lang="en-US" smtClean="0"/>
              <a:t>1/21/2025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35728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0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1160EA64-D806-43AC-9DF2-F8C432F32B4C}" type="datetimeFigureOut">
              <a:rPr lang="en-US" smtClean="0"/>
              <a:t>1/21/2025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48677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  <p:sldLayoutId id="2147483732" r:id="rId12"/>
    <p:sldLayoutId id="2147483733" r:id="rId13"/>
    <p:sldLayoutId id="2147483734" r:id="rId14"/>
    <p:sldLayoutId id="2147483735" r:id="rId15"/>
    <p:sldLayoutId id="2147483736" r:id="rId16"/>
    <p:sldLayoutId id="2147483737" r:id="rId17"/>
    <p:sldLayoutId id="2147483738" r:id="rId18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ros.org/en/humble/index.html" TargetMode="Externa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8BEC81-87FF-CA27-6BCB-B2BFB19BB23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en-IN" dirty="0"/>
              <a:t>INTRODUCTION TO ROS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7C3368-B796-F228-C8F6-E118AE64ACF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l"/>
            <a:r>
              <a:rPr lang="en-IN" sz="2800" dirty="0"/>
              <a:t>ROBOTIC SYSTEMS(UE22EC342BC2) : AHP 1</a:t>
            </a:r>
          </a:p>
        </p:txBody>
      </p:sp>
    </p:spTree>
    <p:extLst>
      <p:ext uri="{BB962C8B-B14F-4D97-AF65-F5344CB8AC3E}">
        <p14:creationId xmlns:p14="http://schemas.microsoft.com/office/powerpoint/2010/main" val="4637001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21D606-7E9C-0F09-E8D7-6F919D8797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Core Concepts – Publisher &amp; Subscriber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9C9283-5EE3-FDD0-B844-69F70916AF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Publisher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/>
              <a:t>Sends data to a topic.</a:t>
            </a:r>
          </a:p>
          <a:p>
            <a:r>
              <a:rPr lang="en-IN" b="1" dirty="0"/>
              <a:t>Subscriber</a:t>
            </a:r>
            <a:r>
              <a:rPr lang="en-IN" dirty="0"/>
              <a:t>:</a:t>
            </a:r>
            <a:br>
              <a:rPr lang="en-IN" dirty="0"/>
            </a:br>
            <a:r>
              <a:rPr lang="en-IN" dirty="0"/>
              <a:t>Receives data from a topic.</a:t>
            </a:r>
          </a:p>
          <a:p>
            <a:r>
              <a:rPr lang="en-US" dirty="0"/>
              <a:t>You can create multiple publishers for one topic, making it a powerful communication tool.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956870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0299C-9CA6-010C-CE46-B963FFFA6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582423B-3653-3ED4-8F64-7513AFB11A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05255" y="1282701"/>
            <a:ext cx="8292517" cy="466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4521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BD7268-7018-00EA-60DA-3D1420DC0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Core Concepts – Services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6DC32C-E1E5-82C1-D6FD-731AE61AD1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Services enable synchronous communication with request-response patterns (e.g., start/stop actions).</a:t>
            </a:r>
          </a:p>
          <a:p>
            <a:r>
              <a:rPr lang="en-US" dirty="0"/>
              <a:t>Services are perfect for "order-and-wait" operations, like moving a robot arm to a target position.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442553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CBC059-4C38-9B12-8174-6536D79D2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0576D4-D17C-E1A2-E4FF-8E9EA0A864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9D27562E-D2B6-5DB9-8843-245763D991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4253" y="618517"/>
            <a:ext cx="9663493" cy="5427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50488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65DCB6-2B75-8792-A6A3-FD8B27041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Core Concepts – Actions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745534-4DF7-B9AB-692C-68F21732B6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Actions allow for long-running tasks and provide feedback and cancellation options (e.g., robot moving to a destination).</a:t>
            </a:r>
          </a:p>
          <a:p>
            <a:r>
              <a:rPr lang="en-US" dirty="0"/>
              <a:t>Actions are like requesting a robot to "pick up the object" and receiving updates on the progress.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355103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36BBAB-58D5-A275-ACDD-97ADDABDD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795870-2533-FD12-9E34-BFB5C32E4D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0244" name="Picture 4">
            <a:extLst>
              <a:ext uri="{FF2B5EF4-FFF2-40B4-BE49-F238E27FC236}">
                <a16:creationId xmlns:a16="http://schemas.microsoft.com/office/drawing/2014/main" id="{1B254F2D-4CB2-55D4-A22B-26F61505B0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1124" y="1066800"/>
            <a:ext cx="9067493" cy="5096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00422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6365E-C02C-E347-C4E9-FD20165CBC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Core Concepts – URDF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153A1E-53CB-4C3F-1CAA-0486BF1CFE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URDF is an XML format that defines the robot’s physical and kinematic properties.</a:t>
            </a:r>
          </a:p>
          <a:p>
            <a:r>
              <a:rPr lang="en-US" dirty="0"/>
              <a:t>You can visualize robots described in URDF before even building them!</a:t>
            </a:r>
          </a:p>
          <a:p>
            <a:endParaRPr lang="en-IN" dirty="0"/>
          </a:p>
        </p:txBody>
      </p:sp>
      <p:pic>
        <p:nvPicPr>
          <p:cNvPr id="11268" name="Picture 4">
            <a:extLst>
              <a:ext uri="{FF2B5EF4-FFF2-40B4-BE49-F238E27FC236}">
                <a16:creationId xmlns:a16="http://schemas.microsoft.com/office/drawing/2014/main" id="{DAD3951E-1CC5-AFFD-9867-0FE5213D6F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6114" y="3429000"/>
            <a:ext cx="4202111" cy="3153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02317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25A63-E897-829B-F64C-FE2FFA5B0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Core Concepts – Workspaces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C3756A-56BD-E7A7-DFF7-B7DAA41204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workspace is a directory for developing and building ROS packages.</a:t>
            </a:r>
          </a:p>
          <a:p>
            <a:r>
              <a:rPr lang="en-US" dirty="0"/>
              <a:t>Workspaces allow you to work on multiple robotics projects in isolation, keeping each project independent.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665651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644E8-02C6-0B48-7BB3-EA21AB3F7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Core Concepts – Packages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16EC18-3882-2385-85EC-1A1583217F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package is the primary unit of organization in ROS, containing nodes, configurations, and dependencies.</a:t>
            </a:r>
          </a:p>
          <a:p>
            <a:r>
              <a:rPr lang="en-US" dirty="0"/>
              <a:t>ROS packages can be reused across projects, similar to libraries in programming.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529816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16D11-0C91-64DC-9486-B677F15F5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Core Concepts – Launch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D0A5A9-5AB7-815F-7746-8A72AF21AE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Launch files start multiple nodes and configurations at once, simplifying robot deployment.</a:t>
            </a:r>
          </a:p>
          <a:p>
            <a:r>
              <a:rPr lang="en-US" dirty="0"/>
              <a:t>BASICALLY, You can launch your entire robot system with a single command!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917240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9D27B4-DEA8-8698-4488-25E741074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What is ROS?</a:t>
            </a:r>
            <a:br>
              <a:rPr lang="en-IN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4EAD7A-2532-15F4-42FF-31DEF1D341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ROS (Robot Operating System) is an open-source framework that provides tools, libraries, and conventions for building robotic applications. It simplifies the process of designing and deploying robotic systems.</a:t>
            </a:r>
          </a:p>
          <a:p>
            <a:endParaRPr lang="en-US" dirty="0"/>
          </a:p>
          <a:p>
            <a:r>
              <a:rPr lang="en-US" dirty="0"/>
              <a:t>ROS is not an operating system but a middleware for communication and coordination of robot components.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795293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572E82-D699-5885-9946-CA7DFD17F5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TF (Transform Library)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BDB7B8-1D86-8ACB-A082-8446EDEA4A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TF manages transformations between different frames of reference on the robot (e.g., arm to gripper).</a:t>
            </a:r>
          </a:p>
          <a:p>
            <a:r>
              <a:rPr lang="en-US" dirty="0"/>
              <a:t>Even while the robot moves, TF can keep track of all the transformations in real time.</a:t>
            </a:r>
          </a:p>
        </p:txBody>
      </p:sp>
    </p:spTree>
    <p:extLst>
      <p:ext uri="{BB962C8B-B14F-4D97-AF65-F5344CB8AC3E}">
        <p14:creationId xmlns:p14="http://schemas.microsoft.com/office/powerpoint/2010/main" val="19726461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84EA9-32DA-E583-168B-14377DD5C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Gazebo Simulation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84EE1C-F4FF-4864-75EB-78A34DF7EE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Gazebo is a powerful 3D physics simulator used to test robots in virtual environments.</a:t>
            </a:r>
          </a:p>
          <a:p>
            <a:r>
              <a:rPr lang="en-US" dirty="0"/>
              <a:t>Gazebo is often used in robotic APPLICATIONS to test algorithms and strategies in a safe environment.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862449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104EC9-7844-878A-2844-27B9329573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err="1"/>
              <a:t>RViz</a:t>
            </a:r>
            <a:endParaRPr lang="en-I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5CDE0A-F110-EBA9-C32A-47FFFDE5DF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RViz</a:t>
            </a:r>
            <a:r>
              <a:rPr lang="en-US" dirty="0"/>
              <a:t> is a 3D visualization tool for monitoring sensor data and robot states.</a:t>
            </a:r>
          </a:p>
          <a:p>
            <a:r>
              <a:rPr lang="en-US" dirty="0"/>
              <a:t>You can watch your robot navigate in a simulated environment with live camera feeds and LiDAR scans.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289191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DF4AB1-9FC2-EBAC-BFFC-C8C8E810A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Bag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E6B341-62CC-5943-59DC-34B65423BF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Bag files are used to record and replay ROS data, ideal for debugging.</a:t>
            </a:r>
          </a:p>
          <a:p>
            <a:r>
              <a:rPr lang="en-US" dirty="0"/>
              <a:t>You can replay a robot's entire mission using a ROS bag, making debugging much easier.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972388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C63F04-563B-3F4E-3FCC-1DD1366C5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HOW CAN YOU BECOME A ROS DEVELOPER?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747B8D-0E87-6E56-7694-412A33C3A6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  <a:p>
            <a:endParaRPr lang="en-IN" dirty="0"/>
          </a:p>
          <a:p>
            <a:r>
              <a:rPr lang="en-IN" dirty="0"/>
              <a:t>MORE OF ROS 2 ON THE </a:t>
            </a:r>
            <a:r>
              <a:rPr lang="en-IN" dirty="0">
                <a:hlinkClick r:id="rId2"/>
              </a:rPr>
              <a:t>https://docs.ros.org/en/humble/index.html</a:t>
            </a:r>
            <a:r>
              <a:rPr lang="en-IN" dirty="0"/>
              <a:t> DOCUMENTATION, EXPLORE ALL THE TUTORIALS.</a:t>
            </a:r>
          </a:p>
        </p:txBody>
      </p:sp>
    </p:spTree>
    <p:extLst>
      <p:ext uri="{BB962C8B-B14F-4D97-AF65-F5344CB8AC3E}">
        <p14:creationId xmlns:p14="http://schemas.microsoft.com/office/powerpoint/2010/main" val="20176012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53A834-0317-FC9B-E6A5-A47242DAA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How Did ROS Originate?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74A17E-3D18-3018-9763-D0382A5967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Origin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/>
              <a:t>Developed at Willow Garage in 2007 to facilitate rapid development and research in robotics.</a:t>
            </a:r>
          </a:p>
          <a:p>
            <a:endParaRPr lang="en-US" dirty="0"/>
          </a:p>
          <a:p>
            <a:r>
              <a:rPr lang="en-US" b="1" dirty="0"/>
              <a:t>FUN FACT:  </a:t>
            </a:r>
            <a:r>
              <a:rPr lang="en-US" dirty="0"/>
              <a:t>Willow Garage also created the PR2 robot, which folded towels autonomously using ROS!</a:t>
            </a:r>
          </a:p>
          <a:p>
            <a:endParaRPr lang="en-IN" dirty="0"/>
          </a:p>
        </p:txBody>
      </p:sp>
      <p:pic>
        <p:nvPicPr>
          <p:cNvPr id="4098" name="Picture 2" descr="PR2's white plastic and metal torso holds three stacked sections, the bottom which says PR2 and the top of which has two eye cameras and a black bar with sensors. The robots arms, with gripper end effectors, are posed on it's hips.">
            <a:extLst>
              <a:ext uri="{FF2B5EF4-FFF2-40B4-BE49-F238E27FC236}">
                <a16:creationId xmlns:a16="http://schemas.microsoft.com/office/drawing/2014/main" id="{7A805117-F53F-4CA7-C038-CA4D8245F8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0975" y="4546600"/>
            <a:ext cx="2888625" cy="2166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19619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C1E8AC-9D3C-F4F7-6AF3-13396129C6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How is ROS Useful?</a:t>
            </a:r>
            <a:br>
              <a:rPr lang="en-IN" b="1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D774D7-C7FA-874E-CC63-BBE7A804D8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ROS allows developers to focus on robot logic, instead of building everything from scratch. It handles communication between components, sensor integration, and more.</a:t>
            </a:r>
          </a:p>
          <a:p>
            <a:endParaRPr lang="en-US" dirty="0"/>
          </a:p>
          <a:p>
            <a:r>
              <a:rPr lang="en-US" dirty="0"/>
              <a:t>ROS has become the standard in robotics research and development worldwide.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679119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86C49-5CA0-AF50-35E9-7EB2DE2AC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Where is ROS Useful?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C29620-9BAD-A068-7C85-E63BC8ACB3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Autonomous vehicles, drones, industrial robots, medical robotics, research.</a:t>
            </a:r>
          </a:p>
          <a:p>
            <a:r>
              <a:rPr lang="en-US" dirty="0"/>
              <a:t>Robotics startups, research labs, major companies like Google, Tesla, and Boston Dynamics.</a:t>
            </a:r>
          </a:p>
          <a:p>
            <a:r>
              <a:rPr lang="en-US" dirty="0"/>
              <a:t>Over 10,000 developers worldwide contribute to the ROS ecosystem.</a:t>
            </a:r>
          </a:p>
          <a:p>
            <a:r>
              <a:rPr lang="en-US" dirty="0"/>
              <a:t>ROS is used by NASA for controlling robots in space, including the </a:t>
            </a:r>
            <a:r>
              <a:rPr lang="en-US" dirty="0" err="1"/>
              <a:t>Robonaut</a:t>
            </a:r>
            <a:r>
              <a:rPr lang="en-US" dirty="0"/>
              <a:t> aboard the International Space Station.</a:t>
            </a:r>
          </a:p>
          <a:p>
            <a:endParaRPr lang="en-IN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74C9DED0-5DCA-80CA-0E7B-66EFC24804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2225" y="4826172"/>
            <a:ext cx="22860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7193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BB5D6C-FDD6-0572-44AA-535C76B34E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History of ROS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A446E1-188E-32E4-CFED-06A25AD160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ROS 1 (2007) to ROS 2 (2017). ROS 1 will reach end of life with noetic being the last </a:t>
            </a:r>
            <a:r>
              <a:rPr lang="en-US" dirty="0" err="1"/>
              <a:t>ros</a:t>
            </a:r>
            <a:r>
              <a:rPr lang="en-US" dirty="0"/>
              <a:t> 1 distro. ROS 2 supports real-time performance, multi-robot systems, and more platforms.</a:t>
            </a:r>
          </a:p>
          <a:p>
            <a:r>
              <a:rPr lang="en-US" dirty="0"/>
              <a:t>ROS 2 was designed to be more secure and reliable, with built-in real-time capabilities.</a:t>
            </a:r>
          </a:p>
          <a:p>
            <a:endParaRPr lang="en-IN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0F4A51C4-F9BF-B807-5B30-11AE0F4579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1575" y="4320447"/>
            <a:ext cx="1698625" cy="2186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5955E82-D927-4A96-EA96-B439974672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3700" y="4320447"/>
            <a:ext cx="2047875" cy="2186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70178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44927F-D85E-5169-592B-858A17D26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ROS 1 vs ROS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8439DF-CFB6-0EB6-D72B-C559145EF1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Communication</a:t>
            </a:r>
            <a:r>
              <a:rPr lang="en-US" dirty="0"/>
              <a:t>: ROS 1 uses TCP(transmission control protocol) , ROS 2 uses DDS for real-time communication.</a:t>
            </a:r>
          </a:p>
          <a:p>
            <a:r>
              <a:rPr lang="en-US" b="1" dirty="0"/>
              <a:t>Platform Support</a:t>
            </a:r>
            <a:r>
              <a:rPr lang="en-US" dirty="0"/>
              <a:t>: ROS 1 is Linux-only; ROS 2 supports Linux, Windows, and RTOS.</a:t>
            </a:r>
          </a:p>
          <a:p>
            <a:r>
              <a:rPr lang="en-US" b="1" dirty="0"/>
              <a:t>Security</a:t>
            </a:r>
            <a:r>
              <a:rPr lang="en-US" dirty="0"/>
              <a:t>: ROS 2 includes encryption and authentication.</a:t>
            </a:r>
          </a:p>
          <a:p>
            <a:r>
              <a:rPr lang="en-US" b="1" dirty="0"/>
              <a:t>QOS</a:t>
            </a:r>
            <a:r>
              <a:rPr lang="en-US" dirty="0"/>
              <a:t>: ROS 1 doesn’t provide built-in QoS features. DDS offers extensive QoS settings, such as reliability, durability, latency, and deadline constraints.</a:t>
            </a:r>
          </a:p>
        </p:txBody>
      </p:sp>
    </p:spTree>
    <p:extLst>
      <p:ext uri="{BB962C8B-B14F-4D97-AF65-F5344CB8AC3E}">
        <p14:creationId xmlns:p14="http://schemas.microsoft.com/office/powerpoint/2010/main" val="3414843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87E4B7-B29E-D6DB-4CE1-6170E4852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Core Concepts – Nodes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D255A8-9F6A-2B40-C0B6-58DB60D37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Nodes are executables that perform specific tasks within a robotic system.</a:t>
            </a:r>
          </a:p>
          <a:p>
            <a:r>
              <a:rPr lang="en-US" dirty="0"/>
              <a:t>A single robot might have hundreds of nodes working together to accomplish tasks like perception, motion, and control.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18297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646B5-4D0C-FC01-C9CF-331438321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Core Concepts – 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CBBD22-56F9-8AF3-7FD4-0EDAE70513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Named communication channels for exchanging data between nodes asynchronously.</a:t>
            </a:r>
          </a:p>
          <a:p>
            <a:r>
              <a:rPr lang="en-US" dirty="0"/>
              <a:t>Topics are one-to-many, allowing multiple subscribers to receive data from a single publisher.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78614757"/>
      </p:ext>
    </p:extLst>
  </p:cSld>
  <p:clrMapOvr>
    <a:masterClrMapping/>
  </p:clrMapOvr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TM04033925[[fn=Droplet]]</Template>
  <TotalTime>43</TotalTime>
  <Words>863</Words>
  <Application>Microsoft Office PowerPoint</Application>
  <PresentationFormat>Widescreen</PresentationFormat>
  <Paragraphs>71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7" baseType="lpstr">
      <vt:lpstr>Arial</vt:lpstr>
      <vt:lpstr>Tw Cen MT</vt:lpstr>
      <vt:lpstr>Droplet</vt:lpstr>
      <vt:lpstr>INTRODUCTION TO ROS</vt:lpstr>
      <vt:lpstr>What is ROS? </vt:lpstr>
      <vt:lpstr>How Did ROS Originate?</vt:lpstr>
      <vt:lpstr>How is ROS Useful? </vt:lpstr>
      <vt:lpstr>Where is ROS Useful?</vt:lpstr>
      <vt:lpstr>History of ROS</vt:lpstr>
      <vt:lpstr>ROS 1 vs ROS 2</vt:lpstr>
      <vt:lpstr>Core Concepts – Nodes</vt:lpstr>
      <vt:lpstr>Core Concepts – Topics</vt:lpstr>
      <vt:lpstr>Core Concepts – Publisher &amp; Subscriber</vt:lpstr>
      <vt:lpstr>PowerPoint Presentation</vt:lpstr>
      <vt:lpstr>Core Concepts – Services</vt:lpstr>
      <vt:lpstr>PowerPoint Presentation</vt:lpstr>
      <vt:lpstr>Core Concepts – Actions</vt:lpstr>
      <vt:lpstr>PowerPoint Presentation</vt:lpstr>
      <vt:lpstr>Core Concepts – URDF</vt:lpstr>
      <vt:lpstr>Core Concepts – Workspaces</vt:lpstr>
      <vt:lpstr>Core Concepts – Packages</vt:lpstr>
      <vt:lpstr>Core Concepts – Launch Files</vt:lpstr>
      <vt:lpstr>TF (Transform Library)</vt:lpstr>
      <vt:lpstr>Gazebo Simulation</vt:lpstr>
      <vt:lpstr>RViz</vt:lpstr>
      <vt:lpstr>Bag Files</vt:lpstr>
      <vt:lpstr>HOW CAN YOU BECOME A ROS DEVELOPER?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ARCHANAA CHANDARAGI</dc:creator>
  <cp:lastModifiedBy>ARCHANAA CHANDARAGI</cp:lastModifiedBy>
  <cp:revision>1</cp:revision>
  <dcterms:created xsi:type="dcterms:W3CDTF">2025-01-20T17:48:57Z</dcterms:created>
  <dcterms:modified xsi:type="dcterms:W3CDTF">2025-01-20T21:23:21Z</dcterms:modified>
</cp:coreProperties>
</file>